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Architects Daughter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rchitectsDaughter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617750" y="443175"/>
            <a:ext cx="2753100" cy="15846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55" name="Google Shape;55;p13"/>
          <p:cNvSpPr/>
          <p:nvPr/>
        </p:nvSpPr>
        <p:spPr>
          <a:xfrm>
            <a:off x="3397638" y="443175"/>
            <a:ext cx="2497800" cy="15846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5922250" y="449900"/>
            <a:ext cx="2411700" cy="15846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282025" y="1866775"/>
            <a:ext cx="2753100" cy="17181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5D0D0"/>
              </a:gs>
              <a:gs pos="100000">
                <a:srgbClr val="D96868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1149000" y="3451425"/>
            <a:ext cx="2602500" cy="15846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3035125" y="1866900"/>
            <a:ext cx="2497800" cy="17181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5538925" y="1866900"/>
            <a:ext cx="2331000" cy="16650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3751500" y="3451425"/>
            <a:ext cx="2497800" cy="15846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6180450" y="3438925"/>
            <a:ext cx="2497800" cy="15846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00D2E9"/>
              </a:gs>
              <a:gs pos="100000">
                <a:srgbClr val="045962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282025" y="0"/>
            <a:ext cx="52569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741B47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Google Meets Expectations</a:t>
            </a:r>
            <a:endParaRPr b="1" sz="1900">
              <a:solidFill>
                <a:srgbClr val="741B47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778900" y="449900"/>
            <a:ext cx="2497800" cy="141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Architects Daughter"/>
                <a:ea typeface="Architects Daughter"/>
                <a:cs typeface="Architects Daughter"/>
                <a:sym typeface="Architects Daughter"/>
              </a:rPr>
              <a:t>BE ON TIME </a:t>
            </a:r>
            <a:endParaRPr b="1" u="sng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-Pay attention to when the class is live </a:t>
            </a:r>
            <a:r>
              <a:rPr b="1" lang="en" sz="1200">
                <a:latin typeface="Architects Daughter"/>
                <a:ea typeface="Architects Daughter"/>
                <a:cs typeface="Architects Daughter"/>
                <a:sym typeface="Architects Daughter"/>
              </a:rPr>
              <a:t>(attendance will be taken)</a:t>
            </a:r>
            <a:endParaRPr b="1" sz="1200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-Log on a few minutes before class starts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3531950" y="450175"/>
            <a:ext cx="2331000" cy="141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Architects Daughter"/>
                <a:ea typeface="Architects Daughter"/>
                <a:cs typeface="Architects Daughter"/>
                <a:sym typeface="Architects Daughter"/>
              </a:rPr>
              <a:t>BE IN A QUIET PLACE</a:t>
            </a:r>
            <a:endParaRPr b="1" u="sng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-Find the quietest spot you can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-Let others know you’ll not be available until after class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6118200" y="450175"/>
            <a:ext cx="2213400" cy="15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Architects Daughter"/>
                <a:ea typeface="Architects Daughter"/>
                <a:cs typeface="Architects Daughter"/>
                <a:sym typeface="Architects Daughter"/>
              </a:rPr>
              <a:t>BE PREPARED</a:t>
            </a:r>
            <a:endParaRPr b="1" u="sng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-Make sure your computer is charged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-Turn your camera on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-Use headphones if you have them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376675" y="1866825"/>
            <a:ext cx="2602500" cy="15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Architects Daughter"/>
                <a:ea typeface="Architects Daughter"/>
                <a:cs typeface="Architects Daughter"/>
                <a:sym typeface="Architects Daughter"/>
              </a:rPr>
              <a:t>PRESENTATION</a:t>
            </a:r>
            <a:endParaRPr b="1" u="sng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-Wear school appropriate clothing </a:t>
            </a:r>
            <a:r>
              <a:rPr b="1" lang="en" sz="1200">
                <a:latin typeface="Architects Daughter"/>
                <a:ea typeface="Architects Daughter"/>
                <a:cs typeface="Architects Daughter"/>
                <a:sym typeface="Architects Daughter"/>
              </a:rPr>
              <a:t>(no underwear or bare skin showing)</a:t>
            </a:r>
            <a:endParaRPr b="1" sz="1200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-Sit up straight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-Be in camera view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075550" y="1866900"/>
            <a:ext cx="2411700" cy="15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900" u="sng">
                <a:highlight>
                  <a:srgbClr val="FFE599"/>
                </a:highlight>
                <a:latin typeface="Architects Daughter"/>
                <a:ea typeface="Architects Daughter"/>
                <a:cs typeface="Architects Daughter"/>
                <a:sym typeface="Architects Daughter"/>
              </a:rPr>
              <a:t>MUTE YOURSELF </a:t>
            </a:r>
            <a:endParaRPr b="1" i="1" sz="1900" u="sng">
              <a:highlight>
                <a:srgbClr val="FFE599"/>
              </a:highlight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-Stay muted while the teacher or another student is speaking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-Please don’t interrupt the speaker.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532450" y="1917875"/>
            <a:ext cx="2331000" cy="14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Architects Daughter"/>
                <a:ea typeface="Architects Daughter"/>
                <a:cs typeface="Architects Daughter"/>
                <a:sym typeface="Architects Daughter"/>
              </a:rPr>
              <a:t>PARTICIPATION</a:t>
            </a:r>
            <a:endParaRPr b="1" u="sng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-Be focused and follow along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-Pay attention </a:t>
            </a:r>
            <a:r>
              <a:rPr b="1" lang="en" sz="1100">
                <a:latin typeface="Architects Daughter"/>
                <a:ea typeface="Architects Daughter"/>
                <a:cs typeface="Architects Daughter"/>
                <a:sym typeface="Architects Daughter"/>
              </a:rPr>
              <a:t>(this is NOT the time to be on social media)</a:t>
            </a:r>
            <a:endParaRPr b="1" sz="1100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-Be actively participating </a:t>
            </a:r>
            <a:endParaRPr b="1" sz="1100"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1324675" y="3451750"/>
            <a:ext cx="2497800" cy="15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Architects Daughter"/>
                <a:ea typeface="Architects Daughter"/>
                <a:cs typeface="Architects Daughter"/>
                <a:sym typeface="Architects Daughter"/>
              </a:rPr>
              <a:t>CHAT RESPONSIBLY</a:t>
            </a:r>
            <a:endParaRPr b="1" u="sng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-Type your question in the chat box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-Request to unmute in the chat box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-Pay attention to what has already been asked.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336450" y="3501825"/>
            <a:ext cx="2497800" cy="14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Architects Daughter"/>
                <a:ea typeface="Architects Daughter"/>
                <a:cs typeface="Architects Daughter"/>
                <a:sym typeface="Architects Daughter"/>
              </a:rPr>
              <a:t>BE RESPECTFUL</a:t>
            </a:r>
            <a:endParaRPr b="1" u="sng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-Be kind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-Be considerate of others and what is expected.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3873613" y="3403925"/>
            <a:ext cx="2411700" cy="15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Architects Daughter"/>
                <a:ea typeface="Architects Daughter"/>
                <a:cs typeface="Architects Daughter"/>
                <a:sym typeface="Architects Daughter"/>
              </a:rPr>
              <a:t>COMMUNICATION</a:t>
            </a:r>
            <a:endParaRPr b="1" u="sng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-Stay on topic (no side conversations)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-Look up when speaking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chitects Daughter"/>
                <a:ea typeface="Architects Daughter"/>
                <a:cs typeface="Architects Daughter"/>
                <a:sym typeface="Architects Daughter"/>
              </a:rPr>
              <a:t>-You should NOT be on another device at the same time as the meeting</a:t>
            </a:r>
            <a:endParaRPr b="1"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73" name="Google Shape;7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59925" y="3501825"/>
            <a:ext cx="1584600" cy="15846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3"/>
          <p:cNvSpPr txBox="1"/>
          <p:nvPr/>
        </p:nvSpPr>
        <p:spPr>
          <a:xfrm rot="-1620887">
            <a:off x="7923403" y="1917884"/>
            <a:ext cx="1418695" cy="13077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latin typeface="Architects Daughter"/>
                <a:ea typeface="Architects Daughter"/>
                <a:cs typeface="Architects Daughter"/>
                <a:sym typeface="Architects Daughter"/>
              </a:rPr>
              <a:t>SIDE NOTE</a:t>
            </a:r>
            <a:r>
              <a:rPr lang="en" sz="1200">
                <a:latin typeface="Architects Daughter"/>
                <a:ea typeface="Architects Daughter"/>
                <a:cs typeface="Architects Daughter"/>
                <a:sym typeface="Architects Daughter"/>
              </a:rPr>
              <a:t>: I WOULD NOT RECOMMEND TRYING TO DO THIS ON YOUR PHONE.</a:t>
            </a:r>
            <a:endParaRPr sz="1200"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